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4"/>
  </p:sldMasterIdLst>
  <p:notesMasterIdLst>
    <p:notesMasterId r:id="rId67"/>
  </p:notesMasterIdLst>
  <p:sldIdLst>
    <p:sldId id="326" r:id="rId5"/>
    <p:sldId id="327" r:id="rId6"/>
    <p:sldId id="428" r:id="rId7"/>
    <p:sldId id="429" r:id="rId8"/>
    <p:sldId id="430" r:id="rId9"/>
    <p:sldId id="328" r:id="rId10"/>
    <p:sldId id="329" r:id="rId11"/>
    <p:sldId id="330" r:id="rId12"/>
    <p:sldId id="431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9" r:id="rId31"/>
    <p:sldId id="348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444" r:id="rId46"/>
    <p:sldId id="363" r:id="rId47"/>
    <p:sldId id="364" r:id="rId48"/>
    <p:sldId id="432" r:id="rId49"/>
    <p:sldId id="366" r:id="rId50"/>
    <p:sldId id="365" r:id="rId51"/>
    <p:sldId id="367" r:id="rId52"/>
    <p:sldId id="368" r:id="rId53"/>
    <p:sldId id="434" r:id="rId54"/>
    <p:sldId id="369" r:id="rId55"/>
    <p:sldId id="445" r:id="rId56"/>
    <p:sldId id="433" r:id="rId57"/>
    <p:sldId id="435" r:id="rId58"/>
    <p:sldId id="437" r:id="rId59"/>
    <p:sldId id="436" r:id="rId60"/>
    <p:sldId id="438" r:id="rId61"/>
    <p:sldId id="439" r:id="rId62"/>
    <p:sldId id="440" r:id="rId63"/>
    <p:sldId id="441" r:id="rId64"/>
    <p:sldId id="442" r:id="rId65"/>
    <p:sldId id="443" r:id="rId6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AE107-2813-4B24-BB95-1CA4371AD2D4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DB271-E007-43E7-A682-7A50D8531A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23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DD6E4-7816-4B61-8E82-FBA043C4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923076-52E5-4018-82C9-42BA64B0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5D6804-F35C-4825-9751-F5D61EE3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AA2-4D09-454A-99D9-0E87C149710B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22F49F-229A-4CBD-9CBB-5C27C84A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90DEDB-3856-43AD-87EC-3B24FD8A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4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F118-C93B-4749-BF3F-CF19C12B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FDEF80-2780-4F80-8C73-09ADFC9E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75CA6-E158-407E-8FE0-D60409BE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D6E8-6AC2-4ACC-85DE-6C19C04D3E31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A67DF-E8A7-4745-9077-C229E108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52B35D-9292-4E82-8039-E3354CA3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49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369F6A-5325-4529-9A71-094AE9305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B4B60B-F36F-4A68-9688-299869574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E9358-9BD8-48AA-A9E3-D7099063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FAEE-04AA-4939-8FF6-D203DFA6EF48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B13DFA-F94D-4188-9DE5-8D203253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EFD92-B981-4A09-8C65-029B3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91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0A867-FC09-4DF7-AB43-E8416528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B0AA0C-47DA-4149-9421-C35CB23CA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6592B-2F77-4D07-B4DE-B01B0F20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3F7C-6C37-4600-B2C0-C00949B9023A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7CD22-0D70-42E7-9C5F-E397BE69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95880-6CFE-4BCE-ACEC-70D74D42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6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73447-AC51-480B-8E0E-F974E4AD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9A1C16-AF0F-4E1B-B408-F0168197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EC565E-1074-4910-BEB8-266AD1BE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0578-3BCF-4716-860F-F031C87FAB81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1FF88C-68E1-45CC-A532-E46E54B1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DC21F8-7A65-4E0D-A483-2DF15FC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05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BB025-2918-4A76-B591-9A1F2197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96410-587B-4FA9-8EDC-6309A031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C7E112-F203-48FF-B5D5-F3922DCA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83974-97BA-4D11-B1C0-9D80C8DD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24701-00E7-463F-8BC0-D40B55CA37A6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3E7059-2C68-4BD9-B8D4-B7C4617A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D1E2A-304F-4124-8A98-89ABF791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6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57F8C-4DF0-47E3-B1E4-E0F1B341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F2BEAD-A4BB-4032-B3C3-E258B7B4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4862F7-357C-4CBD-9FC2-78304965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4EA4EB-4794-4485-AA28-F013A9A1F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B88B47-EA08-4E29-8B25-87CEFD9E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3B7B76-0BCA-4392-B1C4-F2AD7AD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BBCDB-4634-4BAB-84ED-F2C4CB65B0A2}" type="datetime1">
              <a:rPr lang="pt-BR" smtClean="0"/>
              <a:t>02/08/2023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4E79A6-BA9D-4E67-B1AF-A83AB0A6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391ECB-5F15-42D8-AB94-978BFA91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99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C058B-2C9D-4D65-A958-B4758788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2CA5FC-249E-4CD5-9CFC-4A3AFE6C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8B6F-B5F6-4272-96E7-A7AB6D81B1FB}" type="datetime1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ACA320-236C-4B8C-8C67-B1EAEB59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7F857A-FE4D-4EA9-AA57-29942CE6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4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A34C800-1D8B-4C60-BD21-9260E625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6CFA0-81ED-4255-9D8B-56A26DDEF55B}" type="datetime1">
              <a:rPr lang="pt-BR" smtClean="0"/>
              <a:t>02/08/2023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E51171-3A1D-47FA-9517-12883972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BC1BC6-78A2-4F0E-92C1-B0385C9C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9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1BDAE-BAC1-45FE-92AA-7D58657D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E3016-E529-41A6-9122-236EF045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8F9E8A-FC7E-45B8-83CF-FF860A0BA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762B0-C119-4FB2-94B5-831AE013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66BE-183D-4416-BC84-57834865887D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E46914-B9FA-47AB-98B5-2C0D7633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034A7C-300B-4103-B524-C65FAF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4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2743C-6ADA-422D-947F-25C419D5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331507-DA59-4F95-80BA-8583F5122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65D0CA-112F-4000-93A2-42D4DA930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94053B-AF4C-4798-A564-3F8F438B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15F7-270F-46ED-8F37-F6B34773D015}" type="datetime1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3AC4A5-9043-4A8C-B881-C6D1B513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1B6A3B-3F85-4BF5-918C-3565DEEB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2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5CEF06-F9B0-4C0C-96FC-278594A0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1905AA-065B-4004-81B6-4D2FA4E97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5AEBF9-72D8-4FF7-8329-F541B7D14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4845-A640-486C-A2F6-26F77D5A34BE}" type="datetime1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9CFD8C-A346-4CD3-B655-39FF57711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3FEA84-19D0-4768-98DA-C7EA85185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7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</a:t>
            </a:fld>
            <a:endParaRPr lang="pt-BR"/>
          </a:p>
        </p:txBody>
      </p:sp>
      <p:pic>
        <p:nvPicPr>
          <p:cNvPr id="1026" name="Picture 2" descr="Ficheiro:Android Studio Trademark.svg – Wikipédia, a enciclopédia livre">
            <a:extLst>
              <a:ext uri="{FF2B5EF4-FFF2-40B4-BE49-F238E27FC236}">
                <a16:creationId xmlns:a16="http://schemas.microsoft.com/office/drawing/2014/main" id="{2D6C18E2-D9BD-4540-A6E5-990C0028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5" y="1904301"/>
            <a:ext cx="9773841" cy="307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F2E61-E676-40AB-9F1B-10D7D40A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761071"/>
            <a:ext cx="6291743" cy="50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73CA23-4E82-4B7A-91EA-7DB3B910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03" y="964403"/>
            <a:ext cx="5470039" cy="43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BB0EB5-7990-4525-A863-72FE5A139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1" y="1275953"/>
            <a:ext cx="5905850" cy="4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5F6FE9-ED4C-4F8F-93AE-22FEED5E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62" y="1007643"/>
            <a:ext cx="6191075" cy="48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6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BCEF97-F3F5-494B-A10E-4AA8D616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50" y="1799652"/>
            <a:ext cx="5310230" cy="2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4E8253-B3F3-4842-9655-BBFD23C1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14" y="1684784"/>
            <a:ext cx="5589572" cy="348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B05570-21BA-481D-8598-ECF313849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76" y="812018"/>
            <a:ext cx="7189365" cy="5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F4F127-6842-4C95-9630-8BA3DF580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14" y="1154067"/>
            <a:ext cx="6274965" cy="46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E4093-92A2-45E9-A1BD-1192B66E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93" y="1094688"/>
            <a:ext cx="6128450" cy="47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4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FA285F-513A-4214-8935-B369DACF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91" y="1359688"/>
            <a:ext cx="6206227" cy="46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D45341-555C-4B3F-A83C-B26F8DCB0207}"/>
              </a:ext>
            </a:extLst>
          </p:cNvPr>
          <p:cNvSpPr txBox="1"/>
          <p:nvPr/>
        </p:nvSpPr>
        <p:spPr>
          <a:xfrm>
            <a:off x="1669409" y="1400961"/>
            <a:ext cx="8853182" cy="26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/>
              <a:t>Instalação do Android Studio</a:t>
            </a:r>
          </a:p>
        </p:txBody>
      </p:sp>
      <p:pic>
        <p:nvPicPr>
          <p:cNvPr id="2050" name="Picture 2" descr="A evolução do Android: Um dos sistemas mais popular do mundo, já foi bem  diferente • Recanto do Dragão">
            <a:extLst>
              <a:ext uri="{FF2B5EF4-FFF2-40B4-BE49-F238E27FC236}">
                <a16:creationId xmlns:a16="http://schemas.microsoft.com/office/drawing/2014/main" id="{69CCF8BC-91FE-49F0-9FA9-C4A73693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0" y="843793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u Andróide – Apps no Google Play">
            <a:extLst>
              <a:ext uri="{FF2B5EF4-FFF2-40B4-BE49-F238E27FC236}">
                <a16:creationId xmlns:a16="http://schemas.microsoft.com/office/drawing/2014/main" id="{4741E967-57DD-4D3B-AF1B-5C112DCC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90" y="3870121"/>
            <a:ext cx="3173835" cy="3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 que é Android - Portal GSTI">
            <a:extLst>
              <a:ext uri="{FF2B5EF4-FFF2-40B4-BE49-F238E27FC236}">
                <a16:creationId xmlns:a16="http://schemas.microsoft.com/office/drawing/2014/main" id="{067E229D-F33C-4734-8A7D-687290DC7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6" y="4340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droid 13 alertará um usuário se um aplicativo causar esgotamento da  bateria em segundo plano - NotebookCheck.net News">
            <a:extLst>
              <a:ext uri="{FF2B5EF4-FFF2-40B4-BE49-F238E27FC236}">
                <a16:creationId xmlns:a16="http://schemas.microsoft.com/office/drawing/2014/main" id="{DF0CE4E8-494E-4B3F-BCC7-5339F6FD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33" y="84379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25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4E1B98-9F68-4270-872D-C3EFC7AC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78" y="895973"/>
            <a:ext cx="6644081" cy="50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3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500EE8-7F81-48A6-9F7C-949FD55EE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6" y="951605"/>
            <a:ext cx="6576968" cy="50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1680EC-275D-4DA3-9AEE-E8E37BF5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78" y="905682"/>
            <a:ext cx="6122610" cy="4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10D740-86B6-41C2-AC43-A3665EF1D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87" y="893829"/>
            <a:ext cx="6778304" cy="51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7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3274DC-74D3-4763-AE81-090FF55F8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00" y="724746"/>
            <a:ext cx="6392411" cy="52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18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B1431-510C-4F18-A965-B2602D8D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55" y="914415"/>
            <a:ext cx="7390700" cy="53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4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9C8C3E-2CD4-439C-9632-6833E9F1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899759"/>
            <a:ext cx="611590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00D6BA-6822-40F0-8D2F-9DD12AD5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1714260"/>
            <a:ext cx="4753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9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8236E4-7349-4E9E-AA58-10600A0BB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14" y="940843"/>
            <a:ext cx="6297402" cy="49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0A0F84-0F7F-4866-94D0-6866808A4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671127"/>
            <a:ext cx="748769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57D299F-3AAF-4FDF-B755-E4F35A018A1C}"/>
              </a:ext>
            </a:extLst>
          </p:cNvPr>
          <p:cNvSpPr txBox="1"/>
          <p:nvPr/>
        </p:nvSpPr>
        <p:spPr>
          <a:xfrm>
            <a:off x="835152" y="1147433"/>
            <a:ext cx="5127634" cy="483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Vamos </a:t>
            </a:r>
            <a:r>
              <a:rPr lang="en-US" sz="3600" dirty="0" err="1"/>
              <a:t>baixar</a:t>
            </a:r>
            <a:r>
              <a:rPr lang="en-US" sz="3600" dirty="0"/>
              <a:t> o download do Android studio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Abra</a:t>
            </a:r>
            <a:r>
              <a:rPr lang="en-US" sz="3600" dirty="0"/>
              <a:t> no </a:t>
            </a:r>
            <a:r>
              <a:rPr lang="en-US" sz="3600" dirty="0" err="1"/>
              <a:t>navegador</a:t>
            </a:r>
            <a:r>
              <a:rPr lang="en-US" sz="3600" dirty="0"/>
              <a:t> a </a:t>
            </a:r>
            <a:r>
              <a:rPr lang="en-US" sz="3600" dirty="0" err="1"/>
              <a:t>sua</a:t>
            </a:r>
            <a:r>
              <a:rPr lang="en-US" sz="3600" dirty="0"/>
              <a:t> </a:t>
            </a:r>
            <a:r>
              <a:rPr lang="en-US" sz="3600" dirty="0" err="1"/>
              <a:t>escolha</a:t>
            </a:r>
            <a:r>
              <a:rPr lang="en-US" sz="3600" dirty="0"/>
              <a:t> e </a:t>
            </a:r>
            <a:r>
              <a:rPr lang="en-US" sz="3600" dirty="0" err="1"/>
              <a:t>digite</a:t>
            </a:r>
            <a:r>
              <a:rPr lang="en-US" sz="3600" dirty="0"/>
              <a:t> download do android studio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C5F61DE6-4AD0-340E-0297-8941A2434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2" r="576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00948DA-0000-4D30-AAD1-61C43CCFDFB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F6BDBE-3059-7B15-CF0D-54C950B7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308600"/>
            <a:ext cx="42291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2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F678C5-1140-4984-A538-BD46F948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637785"/>
            <a:ext cx="7487695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8755DE-BAEF-4269-8872-86898844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628259"/>
            <a:ext cx="744006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6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C90E99-1BE0-449F-863D-CAA7F7B2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704470"/>
            <a:ext cx="7449590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6FE668-6378-4EFD-90C0-52E16FFC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680654"/>
            <a:ext cx="7440063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8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6E5767-B143-4E90-946F-43E122C6B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4" y="675891"/>
            <a:ext cx="7421011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3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ADCAC1-3B95-4F01-A81E-E763C180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42" y="666364"/>
            <a:ext cx="745911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7C6245-ABBE-46E9-9A54-47EE1A80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5" y="642548"/>
            <a:ext cx="747816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F9C6E4-65D6-48F2-A0C5-B1D1E76C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666364"/>
            <a:ext cx="744959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37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B5CB6A-B69B-4B32-8292-125C2774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699706"/>
            <a:ext cx="7411484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3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152525-ABC7-4E3B-9285-F305BA33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680654"/>
            <a:ext cx="7468642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6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AA7237-A2A9-8379-78B7-E8139E19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4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CAB4A85-650E-EEEE-77AB-60DF9FD5AF84}"/>
              </a:ext>
            </a:extLst>
          </p:cNvPr>
          <p:cNvCxnSpPr/>
          <p:nvPr/>
        </p:nvCxnSpPr>
        <p:spPr>
          <a:xfrm flipH="1">
            <a:off x="7143750" y="4243388"/>
            <a:ext cx="2100263" cy="1042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78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6EAB59-25EB-4B10-899C-26DC105D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1" y="1423707"/>
            <a:ext cx="553479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EE4FF-8096-4C7E-8B93-2ADDC3EA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04800"/>
            <a:ext cx="86772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B79F395-A709-4DDF-8902-5958359B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4C6555-0669-482C-A1E8-18FF9AF1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43661"/>
            <a:ext cx="11353800" cy="61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48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641D06-44A0-41D0-9DF8-773BF469F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8" y="1543588"/>
            <a:ext cx="4091999" cy="6561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C7B3F3-A3E0-460F-AC6B-F92560226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70" y="2770577"/>
            <a:ext cx="10196259" cy="5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5AEBC3-4214-421B-84DE-423B3696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42" y="1250919"/>
            <a:ext cx="457469" cy="41967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A455F4-092E-4602-9C01-3CECECEC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97" y="1642343"/>
            <a:ext cx="8144166" cy="5315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167031-A551-46D6-B7AC-CEA33D50C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67" y="2774740"/>
            <a:ext cx="7805455" cy="8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9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FF1E89-09F1-4676-ABF7-21B1DD48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46" y="1106157"/>
            <a:ext cx="4713077" cy="50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14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F23F23-64B7-4F0D-BC10-E38AA4F9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97" y="0"/>
            <a:ext cx="6288655" cy="66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78E370-648B-441E-B958-9D1CF28D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36" y="929675"/>
            <a:ext cx="8054287" cy="52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6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4D9908-52BE-4907-A2FF-FF8DFBF3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41718"/>
            <a:ext cx="5451894" cy="51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0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E20498-6823-4125-B60A-362A7CEA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6" y="1567967"/>
            <a:ext cx="9238067" cy="9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8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AA7237-A2A9-8379-78B7-E8139E19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4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CAB4A85-650E-EEEE-77AB-60DF9FD5AF84}"/>
              </a:ext>
            </a:extLst>
          </p:cNvPr>
          <p:cNvCxnSpPr/>
          <p:nvPr/>
        </p:nvCxnSpPr>
        <p:spPr>
          <a:xfrm flipH="1">
            <a:off x="7143750" y="4243388"/>
            <a:ext cx="2100263" cy="1042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954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45DD28-0CEF-40B8-92C7-A6AB3EC4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9FB475-63E2-4BF7-A6CB-F4056CBA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87" y="1755654"/>
            <a:ext cx="9826077" cy="14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1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535DF9-D74E-41BE-ACBD-27CD8552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5" y="0"/>
            <a:ext cx="3974415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AEC3148-F22F-46B5-802B-D0543B0B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62" y="136525"/>
            <a:ext cx="38100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1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49792E-2429-46D3-974B-B6C26692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632BE9-D837-4913-9A93-AAF2BCAF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9" y="0"/>
            <a:ext cx="9876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6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E0D14E-D711-4A3C-A639-3A5EDF6E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E88291-33A8-4860-84BE-C34CE2CE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825360"/>
            <a:ext cx="10861645" cy="55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30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D0985-EFE4-425F-8555-B6E38327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E7877E-3BD2-4BB9-8AE0-3B95395C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7" y="1204883"/>
            <a:ext cx="8326228" cy="29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67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E801E61-9479-427D-BBEA-04C21DF5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0D2652-5FDE-4006-9720-74C2EDFD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7175"/>
            <a:ext cx="9620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7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6D76FB8-3D94-4A84-B02E-C5D30B9F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7C605-18DE-46E2-AF5E-F296349B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290512"/>
            <a:ext cx="96297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1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3DEACE8-AC46-477F-AC42-0CB8FF4B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A405F3-1C32-4F34-9552-9F5B60A5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309562"/>
            <a:ext cx="96107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10F4D6-C1C5-4E6E-8DA1-D4F10011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6407FE-8BD4-4C0F-87B5-FEF480F1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76225"/>
            <a:ext cx="95916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E2B00A6-D284-47EB-B28D-1A8F5082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1A5624-DCCD-4C68-88E2-64ABC7DF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34" y="1611073"/>
            <a:ext cx="8727494" cy="32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1345AF-7275-44E5-86D1-6CF20157E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1115735"/>
            <a:ext cx="10542996" cy="33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4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D49ECA0-6D7C-43BA-9C2C-E84DFBB8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4BB65E-0B3E-4362-B284-B606C254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505" y="1078930"/>
            <a:ext cx="5226169" cy="50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11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78252BC-43E0-45DC-8409-827CC20C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71E1C4-4FA7-469B-B080-98642A67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929" y="1112952"/>
            <a:ext cx="4786132" cy="46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72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FE69824-A711-4395-A92B-765EF350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D0FF1C-E2CF-4395-A14C-76241144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07" y="1080997"/>
            <a:ext cx="5473582" cy="10497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969D90-3AA3-4FB4-8FC3-A8929D1E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78" y="0"/>
            <a:ext cx="3868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8FF6C3-2A73-4C22-B14D-A1BFC24E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7" y="1144132"/>
            <a:ext cx="6548692" cy="51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E9172A-E442-4D06-90D5-0F75DF76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4" y="845782"/>
            <a:ext cx="6694415" cy="523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CA9C2-1C01-4AAE-B8A5-39DE913A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070097"/>
            <a:ext cx="7055141" cy="55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DCF3505B24B746BB3339D7E1371295" ma:contentTypeVersion="10" ma:contentTypeDescription="Crie um novo documento." ma:contentTypeScope="" ma:versionID="6400beaa3a650aaa687c08d2ccdf8638">
  <xsd:schema xmlns:xsd="http://www.w3.org/2001/XMLSchema" xmlns:xs="http://www.w3.org/2001/XMLSchema" xmlns:p="http://schemas.microsoft.com/office/2006/metadata/properties" xmlns:ns3="15756243-2fde-4448-990a-be702c047186" targetNamespace="http://schemas.microsoft.com/office/2006/metadata/properties" ma:root="true" ma:fieldsID="10186257517aee76a87f22cf94ffdc69" ns3:_="">
    <xsd:import namespace="15756243-2fde-4448-990a-be702c0471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756243-2fde-4448-990a-be702c0471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02962E-A498-48DA-9C8E-ED9071F4FE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B71614-EEB4-4142-B5E1-8E018B0365E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5756243-2fde-4448-990a-be702c047186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15957A7-DCA9-49F5-ADD2-2C4EBE8D3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756243-2fde-4448-990a-be702c0471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86</Words>
  <Application>Microsoft Office PowerPoint</Application>
  <PresentationFormat>Widescreen</PresentationFormat>
  <Paragraphs>66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Dos Reis</dc:creator>
  <cp:lastModifiedBy>Douglas Dos Reis</cp:lastModifiedBy>
  <cp:revision>138</cp:revision>
  <dcterms:created xsi:type="dcterms:W3CDTF">2022-04-06T16:27:10Z</dcterms:created>
  <dcterms:modified xsi:type="dcterms:W3CDTF">2023-08-02T16:30:04Z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0x010100AADCF3505B24B746BB3339D7E1371295</vt:lpwstr>
  </property>
</Properties>
</file>